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18288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21" autoAdjust="0"/>
    <p:restoredTop sz="92636" autoAdjust="0"/>
  </p:normalViewPr>
  <p:slideViewPr>
    <p:cSldViewPr snapToGrid="0" showGuides="1">
      <p:cViewPr>
        <p:scale>
          <a:sx n="50" d="100"/>
          <a:sy n="50" d="100"/>
        </p:scale>
        <p:origin x="36" y="-252"/>
      </p:cViewPr>
      <p:guideLst>
        <p:guide orient="horz" pos="2160"/>
        <p:guide pos="5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122363"/>
            <a:ext cx="13716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602038"/>
            <a:ext cx="13716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0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365125"/>
            <a:ext cx="394335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65125"/>
            <a:ext cx="1160145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7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3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1709739"/>
            <a:ext cx="157734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4589464"/>
            <a:ext cx="157734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9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825625"/>
            <a:ext cx="77724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1825625"/>
            <a:ext cx="77724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5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365126"/>
            <a:ext cx="157734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1681163"/>
            <a:ext cx="773668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2505075"/>
            <a:ext cx="773668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1681163"/>
            <a:ext cx="777478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2505075"/>
            <a:ext cx="777478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2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4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3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457200"/>
            <a:ext cx="589835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987426"/>
            <a:ext cx="92583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2057400"/>
            <a:ext cx="589835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1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457200"/>
            <a:ext cx="589835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987426"/>
            <a:ext cx="92583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2057400"/>
            <a:ext cx="589835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7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365126"/>
            <a:ext cx="1577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1825625"/>
            <a:ext cx="15773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7368-D05E-46CC-A55C-3DBF4A2569A7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6356351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72159-980E-4B91-B5BB-8ED8CC95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900" y="703263"/>
            <a:ext cx="13716000" cy="11553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Interpretation </a:t>
            </a:r>
            <a:r>
              <a:rPr lang="en-US" dirty="0"/>
              <a:t>of </a:t>
            </a:r>
            <a:r>
              <a:rPr lang="en-US" dirty="0" smtClean="0"/>
              <a:t>stratigraphic-stacking patterns</a:t>
            </a:r>
            <a:br>
              <a:rPr lang="en-US" dirty="0" smtClean="0"/>
            </a:br>
            <a:r>
              <a:rPr lang="en-US" dirty="0" smtClean="0"/>
              <a:t>on the Santa Margarita seismic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780" y="1858587"/>
            <a:ext cx="14085570" cy="1655762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process of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stratigraphy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interpretation involves the identification of erosional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depositional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surfaces in the sedimentary section.  Using seismic these surfaces can be inferred to be present where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seismic reflectors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terminate and or exhibit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of truncation against other reflectors.  </a:t>
            </a: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Santa Margarita seismic line below you can identify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both termination and truncation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 record this on the Power Point image using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‘curve’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tool.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initial line is provide you and can be copied and edited to confirm to your interpretations. </a:t>
            </a: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sake of starting your interpretation you should edit the “curve” line by right clicking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 line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 holding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down the mouse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will activate a vertical menu. A third of the way down the menu is menu item "Edit Points".  Click on this and on the line formed by the curve tool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output, black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points appear.  The shape of the interpretive line can be edited by dragging points on the line. A succession of interpretive lines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will provide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chronostratigraphic framework to a sedimentary section that can be used to determine depositional setting of the sediments in that section: 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succession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major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surfaces subdividing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sedimentary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section form a template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conceptual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depositional models you believe are responsible for the Santa Margarita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sedimentary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section. 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sequence stratigraphic framework outlines the geometric hierarchy of sedimentary strata and elements formed by the strata.  These can then be used to predict: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Play geometries and character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Reservoir geometry and character</a:t>
            </a:r>
          </a:p>
        </p:txBody>
      </p:sp>
    </p:spTree>
    <p:extLst>
      <p:ext uri="{BB962C8B-B14F-4D97-AF65-F5344CB8AC3E}">
        <p14:creationId xmlns:p14="http://schemas.microsoft.com/office/powerpoint/2010/main" val="51228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8335010" y="1648460"/>
            <a:ext cx="8204200" cy="762496"/>
          </a:xfrm>
          <a:custGeom>
            <a:avLst/>
            <a:gdLst>
              <a:gd name="connsiteX0" fmla="*/ 0 w 2753360"/>
              <a:gd name="connsiteY0" fmla="*/ 264160 h 264160"/>
              <a:gd name="connsiteX1" fmla="*/ 751840 w 2753360"/>
              <a:gd name="connsiteY1" fmla="*/ 147320 h 264160"/>
              <a:gd name="connsiteX2" fmla="*/ 1996440 w 2753360"/>
              <a:gd name="connsiteY2" fmla="*/ 55880 h 264160"/>
              <a:gd name="connsiteX3" fmla="*/ 2753360 w 2753360"/>
              <a:gd name="connsiteY3" fmla="*/ 0 h 264160"/>
              <a:gd name="connsiteX0" fmla="*/ 0 w 3901440"/>
              <a:gd name="connsiteY0" fmla="*/ 320040 h 320040"/>
              <a:gd name="connsiteX1" fmla="*/ 751840 w 3901440"/>
              <a:gd name="connsiteY1" fmla="*/ 203200 h 320040"/>
              <a:gd name="connsiteX2" fmla="*/ 1996440 w 3901440"/>
              <a:gd name="connsiteY2" fmla="*/ 111760 h 320040"/>
              <a:gd name="connsiteX3" fmla="*/ 3901440 w 3901440"/>
              <a:gd name="connsiteY3" fmla="*/ 0 h 320040"/>
              <a:gd name="connsiteX0" fmla="*/ 0 w 5308600"/>
              <a:gd name="connsiteY0" fmla="*/ 492760 h 492760"/>
              <a:gd name="connsiteX1" fmla="*/ 751840 w 5308600"/>
              <a:gd name="connsiteY1" fmla="*/ 375920 h 492760"/>
              <a:gd name="connsiteX2" fmla="*/ 1996440 w 5308600"/>
              <a:gd name="connsiteY2" fmla="*/ 284480 h 492760"/>
              <a:gd name="connsiteX3" fmla="*/ 5308600 w 5308600"/>
              <a:gd name="connsiteY3" fmla="*/ 0 h 492760"/>
              <a:gd name="connsiteX0" fmla="*/ 0 w 8204200"/>
              <a:gd name="connsiteY0" fmla="*/ 762000 h 762000"/>
              <a:gd name="connsiteX1" fmla="*/ 3647440 w 8204200"/>
              <a:gd name="connsiteY1" fmla="*/ 375920 h 762000"/>
              <a:gd name="connsiteX2" fmla="*/ 4892040 w 8204200"/>
              <a:gd name="connsiteY2" fmla="*/ 284480 h 762000"/>
              <a:gd name="connsiteX3" fmla="*/ 8204200 w 8204200"/>
              <a:gd name="connsiteY3" fmla="*/ 0 h 762000"/>
              <a:gd name="connsiteX0" fmla="*/ 0 w 8204200"/>
              <a:gd name="connsiteY0" fmla="*/ 762000 h 776727"/>
              <a:gd name="connsiteX1" fmla="*/ 3647440 w 8204200"/>
              <a:gd name="connsiteY1" fmla="*/ 375920 h 776727"/>
              <a:gd name="connsiteX2" fmla="*/ 4892040 w 8204200"/>
              <a:gd name="connsiteY2" fmla="*/ 284480 h 776727"/>
              <a:gd name="connsiteX3" fmla="*/ 8204200 w 8204200"/>
              <a:gd name="connsiteY3" fmla="*/ 0 h 776727"/>
              <a:gd name="connsiteX0" fmla="*/ 0 w 8204200"/>
              <a:gd name="connsiteY0" fmla="*/ 762000 h 762496"/>
              <a:gd name="connsiteX1" fmla="*/ 3647440 w 8204200"/>
              <a:gd name="connsiteY1" fmla="*/ 375920 h 762496"/>
              <a:gd name="connsiteX2" fmla="*/ 4892040 w 8204200"/>
              <a:gd name="connsiteY2" fmla="*/ 284480 h 762496"/>
              <a:gd name="connsiteX3" fmla="*/ 8204200 w 8204200"/>
              <a:gd name="connsiteY3" fmla="*/ 0 h 76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04200" h="762496">
                <a:moveTo>
                  <a:pt x="0" y="762000"/>
                </a:moveTo>
                <a:cubicBezTo>
                  <a:pt x="570230" y="776816"/>
                  <a:pt x="2832100" y="455507"/>
                  <a:pt x="3647440" y="375920"/>
                </a:cubicBezTo>
                <a:cubicBezTo>
                  <a:pt x="4462780" y="296333"/>
                  <a:pt x="4132580" y="347133"/>
                  <a:pt x="4892040" y="284480"/>
                </a:cubicBezTo>
                <a:lnTo>
                  <a:pt x="8204200" y="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268</Words>
  <Application>Microsoft Office PowerPoint</Application>
  <PresentationFormat>Custom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Interpretation of stratigraphic-stacking patterns on the Santa Margarita seismic line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kendall</dc:creator>
  <cp:lastModifiedBy>chris</cp:lastModifiedBy>
  <cp:revision>13</cp:revision>
  <dcterms:created xsi:type="dcterms:W3CDTF">2015-03-04T18:51:10Z</dcterms:created>
  <dcterms:modified xsi:type="dcterms:W3CDTF">2015-03-14T11:36:35Z</dcterms:modified>
</cp:coreProperties>
</file>